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78" r:id="rId4"/>
    <p:sldId id="260" r:id="rId5"/>
    <p:sldId id="262" r:id="rId6"/>
    <p:sldId id="273" r:id="rId7"/>
    <p:sldId id="258" r:id="rId8"/>
    <p:sldId id="265" r:id="rId9"/>
    <p:sldId id="274" r:id="rId10"/>
    <p:sldId id="275" r:id="rId11"/>
    <p:sldId id="276" r:id="rId12"/>
    <p:sldId id="279" r:id="rId13"/>
    <p:sldId id="280" r:id="rId14"/>
    <p:sldId id="264" r:id="rId15"/>
    <p:sldId id="277" r:id="rId16"/>
    <p:sldId id="281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 varScale="1">
        <p:scale>
          <a:sx n="61" d="100"/>
          <a:sy n="61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FB70-5A64-4FB6-B313-C6AE7DBEF51D}" type="datetimeFigureOut">
              <a:rPr lang="th-TH" smtClean="0"/>
              <a:pPr/>
              <a:t>13/05/56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0DD0-7EC9-4E08-B860-E41C1A9A6B1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F0DD0-7EC9-4E08-B860-E41C1A9A6B1B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010400" cy="1143000"/>
          </a:xfr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th-TH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Content Placeholder 11" descr="Ghash fu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600200"/>
            <a:ext cx="5799634" cy="47680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স্কেলার রাশি</a:t>
            </a:r>
            <a:endParaRPr lang="th-TH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স্কেলার রাশিঃ যে সকল ভৌত রাশিকে প্রকাশ করার জন্য শুধুমাত্র মান প্রয়োজন হয় তাদেরকে স্কেলার রাশি বলে।</a:t>
            </a:r>
          </a:p>
          <a:p>
            <a:pPr>
              <a:buNone/>
            </a:pPr>
            <a:endParaRPr lang="th-TH" sz="8000" dirty="0" smtClean="0">
              <a:solidFill>
                <a:srgbClr val="0070C0"/>
              </a:solidFill>
              <a:latin typeface="NikoshBAN" pitchFamily="2" charset="0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ভেক্টর রাশি </a:t>
            </a:r>
            <a:endParaRPr lang="th-TH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bn-BD" sz="18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ভেক্টর রাশিঃ যে সকল ভৌত রাশিকে প্রকাশ করার জন্য মান ও দিক উভয়ই প্রয়োজন হয় তাদেরকে ভেক্টর রাশি বলে।</a:t>
            </a:r>
          </a:p>
          <a:p>
            <a:pPr>
              <a:buNone/>
            </a:pPr>
            <a:endParaRPr lang="bn-BD" sz="19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th-TH" sz="14400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সামান্তরিকের সূত্র</a:t>
            </a:r>
            <a:endParaRPr lang="th-TH" sz="6000" dirty="0"/>
          </a:p>
        </p:txBody>
      </p:sp>
      <p:sp>
        <p:nvSpPr>
          <p:cNvPr id="8" name="Rectangle 7"/>
          <p:cNvSpPr/>
          <p:nvPr/>
        </p:nvSpPr>
        <p:spPr>
          <a:xfrm>
            <a:off x="1136593" y="3990816"/>
            <a:ext cx="481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9044" y="3959820"/>
            <a:ext cx="481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9589" y="2007034"/>
            <a:ext cx="481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3945" y="2007648"/>
            <a:ext cx="481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48970" y="4285344"/>
            <a:ext cx="38100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-879930" y="7315200"/>
            <a:ext cx="19050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-3124200" y="4495800"/>
            <a:ext cx="30262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-3886200" y="5486400"/>
            <a:ext cx="3886200" cy="1883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362200" y="7315200"/>
            <a:ext cx="19050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-2859304" y="2608943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18"/>
          <p:cNvGrpSpPr/>
          <p:nvPr/>
        </p:nvGrpSpPr>
        <p:grpSpPr>
          <a:xfrm>
            <a:off x="3276600" y="4648200"/>
            <a:ext cx="481757" cy="923330"/>
            <a:chOff x="3276600" y="4648200"/>
            <a:chExt cx="481757" cy="923330"/>
          </a:xfrm>
        </p:grpSpPr>
        <p:sp>
          <p:nvSpPr>
            <p:cNvPr id="15" name="Rectangle 14"/>
            <p:cNvSpPr/>
            <p:nvPr/>
          </p:nvSpPr>
          <p:spPr>
            <a:xfrm>
              <a:off x="3276600" y="4648200"/>
              <a:ext cx="4817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309258" y="4833258"/>
              <a:ext cx="3810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/>
          <p:nvPr/>
        </p:nvGrpSpPr>
        <p:grpSpPr>
          <a:xfrm>
            <a:off x="1676400" y="2971800"/>
            <a:ext cx="481757" cy="923330"/>
            <a:chOff x="1676400" y="2971800"/>
            <a:chExt cx="481757" cy="923330"/>
          </a:xfrm>
        </p:grpSpPr>
        <p:sp>
          <p:nvSpPr>
            <p:cNvPr id="14" name="Rectangle 13"/>
            <p:cNvSpPr/>
            <p:nvPr/>
          </p:nvSpPr>
          <p:spPr>
            <a:xfrm>
              <a:off x="1676400" y="2971800"/>
              <a:ext cx="4817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752600" y="3124200"/>
              <a:ext cx="3810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8"/>
          <p:cNvGrpSpPr/>
          <p:nvPr/>
        </p:nvGrpSpPr>
        <p:grpSpPr>
          <a:xfrm>
            <a:off x="2869888" y="3081091"/>
            <a:ext cx="481757" cy="923330"/>
            <a:chOff x="2581132" y="3081091"/>
            <a:chExt cx="481757" cy="923330"/>
          </a:xfrm>
        </p:grpSpPr>
        <p:sp>
          <p:nvSpPr>
            <p:cNvPr id="13" name="Rectangle 12"/>
            <p:cNvSpPr/>
            <p:nvPr/>
          </p:nvSpPr>
          <p:spPr>
            <a:xfrm>
              <a:off x="2581132" y="3081091"/>
              <a:ext cx="48175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590800" y="3276600"/>
              <a:ext cx="3810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 2.31214E-6 L 0.54826 2.3121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12763 L 0.25034 -0.615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-0.1926 L 0.62917 -0.414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1 -0.25734 L 0.2125 -0.6159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 -4.39306E-6 L 0.62518 -0.0025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ভাবে</a:t>
            </a:r>
            <a:endParaRPr lang="th-TH" sz="6000" b="1" dirty="0"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160020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0"/>
          <a:lstStyle/>
          <a:p>
            <a:pPr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সামান্তরিকের সূত্র</a:t>
            </a:r>
          </a:p>
          <a:p>
            <a:pPr algn="ctr">
              <a:buNone/>
            </a:pP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endParaRPr lang="th-TH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267200"/>
            <a:ext cx="8229600" cy="16002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সামান্তরিকের সূত্র</a:t>
            </a:r>
            <a:endParaRPr lang="th-TH" sz="6600" dirty="0">
              <a:solidFill>
                <a:srgbClr val="92D050"/>
              </a:solidFill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সামান্তরিকের সূত্র : একটি সামান্তরিকের কোন কৌনিক বিন্দু থেকে অংকিত দুটি সন্নিহিত বাহুদ্বারা যদি কোন কনার উপর এককালীন ক্রিয়াশীল একই জাতীয় দুটি ভেক্টর রাশির মান ও দিক নির্দেশ করা যায় তাহলে সামান্তরিকের ঐ বিন্দু থেকে অংকিত কর্ণ ভেক্টর দ্বয়ের লব্দির মান ও দিক নির্দেশ করে।</a:t>
            </a:r>
          </a:p>
          <a:p>
            <a:pPr>
              <a:buNone/>
            </a:pPr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th-TH" sz="4000" dirty="0">
              <a:solidFill>
                <a:srgbClr val="00B050"/>
              </a:solidFill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th-TH" sz="6000" dirty="0">
              <a:solidFill>
                <a:srgbClr val="00B0F0"/>
              </a:solidFill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ক-দল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# কতগুলো ভেক্টর রাশির নাম লিখ?</a:t>
            </a:r>
          </a:p>
          <a:p>
            <a:pPr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খ-দল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# কতগুলো স্কেলার রাশির নাম লিখ? </a:t>
            </a:r>
            <a:endParaRPr lang="th-TH" sz="5400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th-TH" sz="6600" dirty="0">
              <a:solidFill>
                <a:srgbClr val="00B050"/>
              </a:solidFill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814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স্কেলার রাশি কাকে বলে?</a:t>
            </a:r>
          </a:p>
          <a:p>
            <a:pPr>
              <a:buFont typeface="Wingdings" pitchFamily="2" charset="2"/>
              <a:buChar char="ü"/>
            </a:pPr>
            <a:r>
              <a:rPr lang="bn-BD" sz="6000" dirty="0" smtClean="0">
                <a:latin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ভেক্টর রাশি কাকে বলে?</a:t>
            </a:r>
          </a:p>
          <a:p>
            <a:pPr>
              <a:buFont typeface="Wingdings" pitchFamily="2" charset="2"/>
              <a:buChar char="ü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সামান্তরিকের সুত্রটি বল?</a:t>
            </a:r>
          </a:p>
          <a:p>
            <a:pPr>
              <a:buNone/>
            </a:pPr>
            <a:endParaRPr lang="th-TH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th-TH" sz="6600" dirty="0"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2971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NikoshBAN" pitchFamily="2" charset="0"/>
              <a:buChar char="#"/>
            </a:pPr>
            <a:r>
              <a:rPr lang="bn-BD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ভেক্টর রাশি ও স্কেলার রাশির পার্থক্য লিখ।</a:t>
            </a:r>
          </a:p>
          <a:p>
            <a:pPr>
              <a:buNone/>
            </a:pPr>
            <a:endParaRPr lang="bn-BD" sz="48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th-TH" dirty="0">
              <a:latin typeface="NikoshBAN" pitchFamily="2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th-TH" sz="6000" dirty="0">
              <a:latin typeface="NikoshBAN" pitchFamily="2" charset="0"/>
            </a:endParaRPr>
          </a:p>
        </p:txBody>
      </p:sp>
      <p:pic>
        <p:nvPicPr>
          <p:cNvPr id="6" name="Picture 5" descr="178954109dKqOwX_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7283183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th-TH" dirty="0"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2037"/>
            <a:ext cx="4343400" cy="3459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প্রশান্ত মজুমদার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প্রভাষক,পদার্থবিজ্ঞান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সোমপাড়া কলেজ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চাটখিল,নোয়াখালী।</a:t>
            </a:r>
          </a:p>
          <a:p>
            <a:pPr>
              <a:buNone/>
            </a:pPr>
            <a:endParaRPr lang="th-TH" sz="4000" dirty="0">
              <a:latin typeface="NikoshBAN" pitchFamily="2" charset="0"/>
            </a:endParaRPr>
          </a:p>
        </p:txBody>
      </p:sp>
      <p:pic>
        <p:nvPicPr>
          <p:cNvPr id="6" name="Picture 5" descr="My Wallpap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905493"/>
            <a:ext cx="3048000" cy="3758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7480608" y="2088996"/>
            <a:ext cx="228600" cy="228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56 -0.05463 C -0.00938 -0.05463 0.06944 0.07106 0.06944 0.22731 C 0.06944 0.38194 -0.00938 0.50926 -0.10556 0.50926 C -0.20243 0.50926 -0.28056 0.38194 -0.28056 0.22731 C -0.28056 0.07106 -0.20243 -0.05463 -0.10556 -0.05463 Z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 : একাদশ (বিজ্ঞান)</a:t>
            </a:r>
            <a:endParaRPr lang="th-TH" sz="6600" dirty="0">
              <a:latin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98120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 পদার্থ বিজ্ঞান  </a:t>
            </a:r>
            <a:endParaRPr lang="th-TH" sz="6600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at_Sailing_up_Padma_River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4" y="0"/>
            <a:ext cx="9109131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Riv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4114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1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963168"/>
            <a:ext cx="4419600" cy="406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_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শিরোনাম</a:t>
            </a:r>
            <a:endParaRPr lang="th-TH" sz="6600" dirty="0">
              <a:solidFill>
                <a:srgbClr val="FFFF00"/>
              </a:solidFill>
              <a:latin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467600" cy="304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r>
              <a:rPr lang="bn-BD" sz="6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ভৌত রাশি </a:t>
            </a:r>
          </a:p>
          <a:p>
            <a:r>
              <a:rPr lang="bn-BD" sz="6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r>
              <a:rPr lang="bn-BD" sz="6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সামান্তরিকের সূত্র </a:t>
            </a:r>
          </a:p>
          <a:p>
            <a:endParaRPr lang="th-TH" sz="6600" dirty="0">
              <a:solidFill>
                <a:srgbClr val="00B0F0"/>
              </a:solidFill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th-TH" sz="6600" dirty="0">
              <a:solidFill>
                <a:srgbClr val="92D050"/>
              </a:solidFill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..................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ভেক্টর রাশি ও স্কেলার রাশির সংজ্ঞা 	বলতে পারবে।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সামান্তরিকের সূত্রটি বিবৃতি ও ব্যাখ্যা   	করতে পারবে।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700" dirty="0" smtClean="0">
                <a:latin typeface="NikoshBAN" pitchFamily="2" charset="0"/>
                <a:cs typeface="NikoshBAN" pitchFamily="2" charset="0"/>
              </a:rPr>
              <a:t>ব্যবহারিক জীবনে এর প্রয়োগ করতে </a:t>
            </a:r>
          </a:p>
          <a:p>
            <a:pPr>
              <a:buClr>
                <a:srgbClr val="7030A0"/>
              </a:buClr>
              <a:buNone/>
            </a:pPr>
            <a:r>
              <a:rPr lang="bn-BD" sz="5700" dirty="0" smtClean="0">
                <a:latin typeface="NikoshBAN" pitchFamily="2" charset="0"/>
                <a:cs typeface="NikoshBAN" pitchFamily="2" charset="0"/>
              </a:rPr>
              <a:t>        পারবে।</a:t>
            </a:r>
            <a:endParaRPr lang="bn-BD" sz="5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th-TH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650"/>
            <a:ext cx="8229600" cy="1401762"/>
          </a:xfr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endParaRPr lang="th-TH" sz="6000" dirty="0">
              <a:solidFill>
                <a:srgbClr val="7030A0"/>
              </a:solidFill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রাশিঃ যে সকল  বস্তুর পরিমাপ করা যায় তাদেরকে রাশি বলে। </a:t>
            </a:r>
          </a:p>
          <a:p>
            <a:pPr algn="ctr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 অনুযায়ী রাশি দুই প্রকার।</a:t>
            </a:r>
          </a:p>
          <a:p>
            <a:pPr algn="ctr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স্কেলার রাশি।</a:t>
            </a:r>
          </a:p>
          <a:p>
            <a:pPr algn="ctr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 	</a:t>
            </a:r>
          </a:p>
          <a:p>
            <a:pPr algn="ctr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২।ভেক্টর রাশি </a:t>
            </a: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Syed-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Syed-22</Template>
  <TotalTime>589</TotalTime>
  <Words>206</Words>
  <Application>Microsoft Office PowerPoint</Application>
  <PresentationFormat>On-screen Show (4:3)</PresentationFormat>
  <Paragraphs>55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Syed-22</vt:lpstr>
      <vt:lpstr>স্বাগতম</vt:lpstr>
      <vt:lpstr>শিক্ষক পরিচিতি</vt:lpstr>
      <vt:lpstr>শ্রেণি : একাদশ (বিজ্ঞান)</vt:lpstr>
      <vt:lpstr>Slide 4</vt:lpstr>
      <vt:lpstr>Slide 5</vt:lpstr>
      <vt:lpstr>Slide 6</vt:lpstr>
      <vt:lpstr>পাঠ শিরোনাম</vt:lpstr>
      <vt:lpstr>শিখনফল</vt:lpstr>
      <vt:lpstr>রাশি</vt:lpstr>
      <vt:lpstr>স্কেলার রাশি</vt:lpstr>
      <vt:lpstr>ভেক্টর রাশি </vt:lpstr>
      <vt:lpstr>সামান্তরিকের সূত্র</vt:lpstr>
      <vt:lpstr>গাণিতিক ভাবে</vt:lpstr>
      <vt:lpstr>সামান্তরিকের সূত্র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MoZarD</cp:lastModifiedBy>
  <cp:revision>101</cp:revision>
  <dcterms:created xsi:type="dcterms:W3CDTF">2006-08-16T00:00:00Z</dcterms:created>
  <dcterms:modified xsi:type="dcterms:W3CDTF">2013-05-13T04:12:41Z</dcterms:modified>
</cp:coreProperties>
</file>